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39900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2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811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3023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01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56C4450-9020-4198-9D13-C12618F32B21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26718EA-8BB0-41C6-9928-5529D1A220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83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Inquiry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vs Inferences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Observation: Using your senses to gather information that is FACT</a:t>
            </a:r>
          </a:p>
          <a:p>
            <a:endParaRPr lang="en-US" sz="3200" dirty="0" smtClean="0"/>
          </a:p>
          <a:p>
            <a:r>
              <a:rPr lang="en-US" sz="3200" dirty="0" smtClean="0"/>
              <a:t>Inference: Using your observations to make a guess. Not Fact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89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vs Inferences </a:t>
            </a:r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86" y="2012525"/>
            <a:ext cx="3535480" cy="3554086"/>
          </a:xfrm>
        </p:spPr>
      </p:pic>
      <p:pic>
        <p:nvPicPr>
          <p:cNvPr id="1030" name="Picture 6" descr="Image result for rain clo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18" y="2012525"/>
            <a:ext cx="5548520" cy="369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49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Tools/ Measurement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862" y="1347537"/>
            <a:ext cx="10507579" cy="50532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tools measure the following….What units are typically used?</a:t>
            </a:r>
          </a:p>
          <a:p>
            <a:pPr lvl="1"/>
            <a:r>
              <a:rPr lang="en-US" sz="3200" dirty="0" smtClean="0"/>
              <a:t>Mass?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Volume?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Distance?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Force?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3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steps do you go through while completing an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8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steps to 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443788"/>
            <a:ext cx="11662611" cy="54142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Question/Problem</a:t>
            </a:r>
          </a:p>
          <a:p>
            <a:r>
              <a:rPr lang="en-US" sz="3600" dirty="0" smtClean="0"/>
              <a:t>Hypothesis</a:t>
            </a:r>
          </a:p>
          <a:p>
            <a:r>
              <a:rPr lang="en-US" sz="3600" dirty="0" smtClean="0"/>
              <a:t>Test/Experimentation</a:t>
            </a:r>
          </a:p>
          <a:p>
            <a:pPr lvl="1"/>
            <a:r>
              <a:rPr lang="en-US" sz="3600" dirty="0" smtClean="0"/>
              <a:t>Observe/Gather data</a:t>
            </a:r>
          </a:p>
          <a:p>
            <a:r>
              <a:rPr lang="en-US" sz="3600" dirty="0" smtClean="0"/>
              <a:t>Analyze your data</a:t>
            </a:r>
          </a:p>
          <a:p>
            <a:r>
              <a:rPr lang="en-US" sz="3600" dirty="0" smtClean="0"/>
              <a:t>Conclusion </a:t>
            </a:r>
          </a:p>
          <a:p>
            <a:r>
              <a:rPr lang="en-US" sz="3600" dirty="0" smtClean="0"/>
              <a:t>Communicate your findings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767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9" y="1395663"/>
            <a:ext cx="10138611" cy="4471737"/>
          </a:xfrm>
        </p:spPr>
        <p:txBody>
          <a:bodyPr/>
          <a:lstStyle/>
          <a:p>
            <a:r>
              <a:rPr lang="en-US" sz="3200" dirty="0" smtClean="0"/>
              <a:t>Independent Variable:</a:t>
            </a:r>
          </a:p>
          <a:p>
            <a:endParaRPr lang="en-US" sz="3200" dirty="0"/>
          </a:p>
          <a:p>
            <a:r>
              <a:rPr lang="en-US" sz="3200" dirty="0" smtClean="0"/>
              <a:t>Dependent Variable:</a:t>
            </a:r>
          </a:p>
          <a:p>
            <a:endParaRPr lang="en-US" sz="3200" dirty="0" smtClean="0"/>
          </a:p>
          <a:p>
            <a:r>
              <a:rPr lang="en-US" sz="3200" dirty="0" smtClean="0"/>
              <a:t>Control Variable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Constants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8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undergo multiple trials when doing an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important to undergo multiple trials when doing an experiment?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the most accurate and reliable result (Validity)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187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54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Theory vs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84" y="1491916"/>
            <a:ext cx="9721516" cy="43754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Theory: a well supported idea with enough evidence to be WIDLEY accepted as true.</a:t>
            </a:r>
          </a:p>
          <a:p>
            <a:pPr lvl="1"/>
            <a:r>
              <a:rPr lang="en-US" sz="2800" dirty="0" smtClean="0"/>
              <a:t>New evidence could potentially disprove theories</a:t>
            </a:r>
          </a:p>
          <a:p>
            <a:pPr lvl="1"/>
            <a:r>
              <a:rPr lang="en-US" sz="2800" dirty="0" err="1" smtClean="0"/>
              <a:t>Exs</a:t>
            </a:r>
            <a:r>
              <a:rPr lang="en-US" sz="2800" dirty="0" smtClean="0"/>
              <a:t>: Big Bang Theory, Theory of Relativity</a:t>
            </a:r>
          </a:p>
          <a:p>
            <a:pPr marL="530352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Law: 100% proven scientific idea. It cannot be disproven</a:t>
            </a:r>
          </a:p>
          <a:p>
            <a:pPr lvl="1"/>
            <a:r>
              <a:rPr lang="en-US" sz="2800" dirty="0" err="1" smtClean="0"/>
              <a:t>Exs</a:t>
            </a:r>
            <a:r>
              <a:rPr lang="en-US" sz="2800" dirty="0" smtClean="0"/>
              <a:t>: Laws of Gravity, Newton's laws of motion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0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9321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406</TotalTime>
  <Words>193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Franklin Gothic Book</vt:lpstr>
      <vt:lpstr>Crop</vt:lpstr>
      <vt:lpstr>Scientific Inquiry </vt:lpstr>
      <vt:lpstr>What steps do you go through while completing an experiment?</vt:lpstr>
      <vt:lpstr>MAIN steps to the scientific process</vt:lpstr>
      <vt:lpstr>Scientific variables</vt:lpstr>
      <vt:lpstr>Why is it important to undergo multiple trials when doing an experiment?</vt:lpstr>
      <vt:lpstr>Why is it important to undergo multiple trials when doing an experiment?</vt:lpstr>
      <vt:lpstr>Practice Problems</vt:lpstr>
      <vt:lpstr>Scientific Theory vs Law</vt:lpstr>
      <vt:lpstr>PowerPoint Presentation</vt:lpstr>
      <vt:lpstr>Observations vs Inferences </vt:lpstr>
      <vt:lpstr>Observations vs Inferences Practice</vt:lpstr>
      <vt:lpstr>Tools/ Measurement </vt:lpstr>
    </vt:vector>
  </TitlesOfParts>
  <Company>Licking Heights Local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Inquiry</dc:title>
  <dc:creator>RhoaCi</dc:creator>
  <cp:lastModifiedBy>RhoaCi</cp:lastModifiedBy>
  <cp:revision>4</cp:revision>
  <dcterms:created xsi:type="dcterms:W3CDTF">2017-08-17T12:05:18Z</dcterms:created>
  <dcterms:modified xsi:type="dcterms:W3CDTF">2017-08-31T18:11:05Z</dcterms:modified>
</cp:coreProperties>
</file>